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F91BE97-2966-49E5-987C-65373D54534E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52590F0-614B-4FCE-8453-A8B7160D05D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9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BE97-2966-49E5-987C-65373D54534E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590F0-614B-4FCE-8453-A8B7160D0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5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BE97-2966-49E5-987C-65373D54534E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590F0-614B-4FCE-8453-A8B7160D05D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590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BE97-2966-49E5-987C-65373D54534E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590F0-614B-4FCE-8453-A8B7160D05D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554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BE97-2966-49E5-987C-65373D54534E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590F0-614B-4FCE-8453-A8B7160D0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00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BE97-2966-49E5-987C-65373D54534E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590F0-614B-4FCE-8453-A8B7160D05D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747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BE97-2966-49E5-987C-65373D54534E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590F0-614B-4FCE-8453-A8B7160D05D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630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BE97-2966-49E5-987C-65373D54534E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590F0-614B-4FCE-8453-A8B7160D05D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157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BE97-2966-49E5-987C-65373D54534E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590F0-614B-4FCE-8453-A8B7160D05D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74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BE97-2966-49E5-987C-65373D54534E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590F0-614B-4FCE-8453-A8B7160D0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33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BE97-2966-49E5-987C-65373D54534E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590F0-614B-4FCE-8453-A8B7160D05D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66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BE97-2966-49E5-987C-65373D54534E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590F0-614B-4FCE-8453-A8B7160D0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2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BE97-2966-49E5-987C-65373D54534E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590F0-614B-4FCE-8453-A8B7160D05D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74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BE97-2966-49E5-987C-65373D54534E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590F0-614B-4FCE-8453-A8B7160D05D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650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BE97-2966-49E5-987C-65373D54534E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590F0-614B-4FCE-8453-A8B7160D0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57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BE97-2966-49E5-987C-65373D54534E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590F0-614B-4FCE-8453-A8B7160D05D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82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BE97-2966-49E5-987C-65373D54534E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590F0-614B-4FCE-8453-A8B7160D0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36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91BE97-2966-49E5-987C-65373D54534E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52590F0-614B-4FCE-8453-A8B7160D0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9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a.gov/health-care/appl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VA HEALTH CARE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FDVA VETERAN SERVICE OFFICER</a:t>
            </a:r>
            <a:endParaRPr lang="en-US" dirty="0"/>
          </a:p>
          <a:p>
            <a:r>
              <a:rPr lang="en-US" dirty="0" smtClean="0"/>
              <a:t>ASHLYN LEWIS-HOPE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720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QUESTIONS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3054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WHO IS ELIGIBLE </a:t>
            </a:r>
            <a:r>
              <a:rPr lang="en-US" sz="3600" dirty="0" smtClean="0"/>
              <a:t>TO APPLY </a:t>
            </a:r>
            <a:r>
              <a:rPr lang="en-US" sz="3600" dirty="0" smtClean="0"/>
              <a:t>FOR </a:t>
            </a:r>
            <a:r>
              <a:rPr lang="en-US" sz="3600" dirty="0" smtClean="0"/>
              <a:t>HEALTH CARE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person who has served active military, naval, or air service and didn’t receive a dishonorable discharge.</a:t>
            </a:r>
          </a:p>
          <a:p>
            <a:endParaRPr lang="en-US" dirty="0"/>
          </a:p>
          <a:p>
            <a:r>
              <a:rPr lang="en-US" dirty="0" smtClean="0"/>
              <a:t>If you enlisted after September 7, 1980 or entered active duty after  October 16, 1981 </a:t>
            </a:r>
            <a:r>
              <a:rPr lang="en-US" b="1" dirty="0" smtClean="0"/>
              <a:t>you must have served 24 continuous months or the full period for which you were called to active duty.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022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WHO IS ELIGIBLE </a:t>
            </a:r>
            <a:r>
              <a:rPr lang="en-US" sz="3600" dirty="0" smtClean="0"/>
              <a:t>TO APPLY FOR </a:t>
            </a:r>
            <a:r>
              <a:rPr lang="en-US" sz="3600" dirty="0" smtClean="0"/>
              <a:t>HEALTH CARE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UNLESS</a:t>
            </a:r>
          </a:p>
          <a:p>
            <a:endParaRPr lang="en-US" b="1" dirty="0"/>
          </a:p>
          <a:p>
            <a:r>
              <a:rPr lang="en-US" dirty="0" smtClean="0"/>
              <a:t>you were discharged for disability that was caused-or made worse-by        your active-duty service.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or </a:t>
            </a:r>
            <a:r>
              <a:rPr lang="en-US" dirty="0" smtClean="0"/>
              <a:t>were discharged for a hardship or “early out”.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or </a:t>
            </a:r>
            <a:r>
              <a:rPr lang="en-US" dirty="0" smtClean="0"/>
              <a:t>served prior to September 7, 1980.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19194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WHO IS </a:t>
            </a:r>
            <a:r>
              <a:rPr lang="en-US" sz="3600" dirty="0" smtClean="0"/>
              <a:t>ELIGIBLE TO APPLY FOR </a:t>
            </a:r>
            <a:r>
              <a:rPr lang="en-US" sz="3600" dirty="0" smtClean="0"/>
              <a:t>HEALTH CARE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Current of Former Member of the Reserves or National Guard</a:t>
            </a:r>
          </a:p>
          <a:p>
            <a:endParaRPr lang="en-US" b="1" dirty="0" smtClean="0"/>
          </a:p>
          <a:p>
            <a:r>
              <a:rPr lang="en-US" dirty="0" smtClean="0"/>
              <a:t>Must have been called to active duty by a federal order and completed the full period for which you were called or ordered to active duty. If you had or have active-duty status for training purposes only, you don’t qualify for VA health care.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214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ELIGIBILITY AND PRIORITY GROUP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Receive financial compensation (payments) from VA for a service connection disability</a:t>
            </a:r>
          </a:p>
          <a:p>
            <a:r>
              <a:rPr lang="en-US" dirty="0" smtClean="0"/>
              <a:t>Were discharged for a disability resulting from something that happened to you in the line of duty</a:t>
            </a:r>
          </a:p>
          <a:p>
            <a:r>
              <a:rPr lang="en-US" dirty="0" smtClean="0"/>
              <a:t>Were discharged for a disability that got worse in the line of duty</a:t>
            </a:r>
          </a:p>
          <a:p>
            <a:r>
              <a:rPr lang="en-US" dirty="0" smtClean="0"/>
              <a:t>Recently discharged combat Veteran</a:t>
            </a:r>
          </a:p>
          <a:p>
            <a:r>
              <a:rPr lang="en-US" dirty="0" smtClean="0"/>
              <a:t>Get a VA pension</a:t>
            </a:r>
          </a:p>
          <a:p>
            <a:r>
              <a:rPr lang="en-US" dirty="0" smtClean="0"/>
              <a:t>Are a former prisoner of war (POW)</a:t>
            </a:r>
          </a:p>
          <a:p>
            <a:r>
              <a:rPr lang="en-US" dirty="0" smtClean="0"/>
              <a:t>Have received a Purple Heart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14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ELIGIBILITY AND PRIORITY GROUP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Have received a Medal of honor</a:t>
            </a:r>
          </a:p>
          <a:p>
            <a:r>
              <a:rPr lang="en-US" dirty="0" smtClean="0"/>
              <a:t>Get (or qualify for) Medicaid benefits</a:t>
            </a:r>
          </a:p>
          <a:p>
            <a:r>
              <a:rPr lang="en-US" dirty="0" smtClean="0"/>
              <a:t>Served in Vietnam between January 9, 1962 and May 7, 1975</a:t>
            </a:r>
          </a:p>
          <a:p>
            <a:r>
              <a:rPr lang="en-US" dirty="0" smtClean="0"/>
              <a:t>Served in Southwest Asia during the Gulf War Between August 2, 1990 and November 11, 1998</a:t>
            </a:r>
          </a:p>
          <a:p>
            <a:r>
              <a:rPr lang="en-US" dirty="0" smtClean="0"/>
              <a:t>Served at least 30 days at Camp Lejeune between August 1, 1953 and December 31, 1987</a:t>
            </a:r>
          </a:p>
          <a:p>
            <a:endParaRPr lang="en-US" dirty="0"/>
          </a:p>
          <a:p>
            <a:r>
              <a:rPr lang="en-US" dirty="0" smtClean="0"/>
              <a:t>******and based off of </a:t>
            </a:r>
            <a:r>
              <a:rPr lang="en-US" smtClean="0"/>
              <a:t>your income you </a:t>
            </a:r>
            <a:r>
              <a:rPr lang="en-US" dirty="0" smtClean="0"/>
              <a:t>may qualify for health care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00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TO APPLY FOR HEALTH CARE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Visit your local VA clinic and complete the VA Form 10-10ez.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www.va.gov/health-care/apply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Your local Veteran Service Officer can assist you with completion of the VA Form 10-10ez.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769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DOCUMENTS ARE NEEDED TO APPLY FOR </a:t>
            </a:r>
            <a:r>
              <a:rPr lang="en-US" sz="3600" dirty="0" smtClean="0"/>
              <a:t>HEALTH CARE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DD 214 or other separation documents</a:t>
            </a:r>
          </a:p>
          <a:p>
            <a:r>
              <a:rPr lang="en-US" dirty="0" smtClean="0"/>
              <a:t>Social Security Number</a:t>
            </a:r>
          </a:p>
          <a:p>
            <a:r>
              <a:rPr lang="en-US" dirty="0" smtClean="0"/>
              <a:t>Financial documents of the household</a:t>
            </a:r>
          </a:p>
          <a:p>
            <a:r>
              <a:rPr lang="en-US" dirty="0" smtClean="0"/>
              <a:t>Most recent tax return</a:t>
            </a:r>
          </a:p>
          <a:p>
            <a:r>
              <a:rPr lang="en-US" dirty="0" smtClean="0"/>
              <a:t>Account numbers for any health insurance you currently have (such as Medicare, private insurance, or insurance from an employer)</a:t>
            </a:r>
          </a:p>
        </p:txBody>
      </p:sp>
    </p:spTree>
    <p:extLst>
      <p:ext uri="{BB962C8B-B14F-4D97-AF65-F5344CB8AC3E}">
        <p14:creationId xmlns:p14="http://schemas.microsoft.com/office/powerpoint/2010/main" val="412141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LOCAL REGISTRATION OFFICE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Eglin Outpatient Clinic, 100 Veterans Way, Eglin AFB, FL 32542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Point of Contact CJ Locke at 850-609-2737</a:t>
            </a:r>
          </a:p>
        </p:txBody>
      </p:sp>
    </p:spTree>
    <p:extLst>
      <p:ext uri="{BB962C8B-B14F-4D97-AF65-F5344CB8AC3E}">
        <p14:creationId xmlns:p14="http://schemas.microsoft.com/office/powerpoint/2010/main" val="33516501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</TotalTime>
  <Words>440</Words>
  <Application>Microsoft Office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VA HEALTH CARE</vt:lpstr>
      <vt:lpstr>WHO IS ELIGIBLE TO APPLY FOR HEALTH CARE</vt:lpstr>
      <vt:lpstr>WHO IS ELIGIBLE TO APPLY FOR HEALTH CARE</vt:lpstr>
      <vt:lpstr>WHO IS ELIGIBLE TO APPLY FOR HEALTH CARE</vt:lpstr>
      <vt:lpstr>ELIGIBILITY AND PRIORITY GROUP</vt:lpstr>
      <vt:lpstr>ELIGIBILITY AND PRIORITY GROUP </vt:lpstr>
      <vt:lpstr>HOW TO APPLY FOR HEALTH CARE </vt:lpstr>
      <vt:lpstr>WHAT DOCUMENTS ARE NEEDED TO APPLY FOR HEALTH CARE </vt:lpstr>
      <vt:lpstr>LOCAL REGISTRATION OFFICE</vt:lpstr>
      <vt:lpstr>QUESTIONS</vt:lpstr>
    </vt:vector>
  </TitlesOfParts>
  <Company>FDVA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 HEALTH CARE</dc:title>
  <dc:creator>Lewis-Hope, Ashlyn</dc:creator>
  <cp:lastModifiedBy>Lewis-Hope, Ashlyn</cp:lastModifiedBy>
  <cp:revision>7</cp:revision>
  <dcterms:created xsi:type="dcterms:W3CDTF">2019-08-14T20:35:47Z</dcterms:created>
  <dcterms:modified xsi:type="dcterms:W3CDTF">2019-08-15T13:15:23Z</dcterms:modified>
</cp:coreProperties>
</file>